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85" autoAdjust="0"/>
  </p:normalViewPr>
  <p:slideViewPr>
    <p:cSldViewPr>
      <p:cViewPr varScale="1">
        <p:scale>
          <a:sx n="68" d="100"/>
          <a:sy n="68" d="100"/>
        </p:scale>
        <p:origin x="-6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34B31-564F-45BC-AC88-9024BA34B293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F8DC4-97EC-49BF-A638-4DE01DDA7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F63E-EC2C-41FC-865A-21F218691B5E}" type="datetime1">
              <a:rPr lang="en-US" smtClean="0"/>
              <a:pPr/>
              <a:t>9/30/2010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by the HTC Missions Dept..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73C3436-CE35-496C-BF25-48E61D333C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0F9D-63E6-444A-B353-F71AB6326FE6}" type="datetime1">
              <a:rPr lang="en-US" smtClean="0"/>
              <a:pPr/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by the HTC Missions Dept..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C3436-CE35-496C-BF25-48E61D333C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AD7D-76E4-41C9-9D69-A51F909FEEC3}" type="datetime1">
              <a:rPr lang="en-US" smtClean="0"/>
              <a:pPr/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by the HTC Missions Dept..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C3436-CE35-496C-BF25-48E61D333C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88E5-D30B-4C78-BEE2-FFB9EEF7F41F}" type="datetime1">
              <a:rPr lang="en-US" smtClean="0"/>
              <a:pPr/>
              <a:t>9/30/2010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en-US" smtClean="0"/>
              <a:t>Sponsored by the HTC Missions Dept..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73C3436-CE35-496C-BF25-48E61D333C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FB8F-F521-4F04-A017-B03B6FA920C2}" type="datetime1">
              <a:rPr lang="en-US" smtClean="0"/>
              <a:pPr/>
              <a:t>9/30/2010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by the HTC Missions Dept..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C3436-CE35-496C-BF25-48E61D333C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618C-C70A-4300-917E-017E247B567A}" type="datetime1">
              <a:rPr lang="en-US" smtClean="0"/>
              <a:pPr/>
              <a:t>9/30/2010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by the HTC Missions Dept..</a:t>
            </a:r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C3436-CE35-496C-BF25-48E61D333C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715C-63F5-4002-BE1E-6E17A6C5637F}" type="datetime1">
              <a:rPr lang="en-US" smtClean="0"/>
              <a:pPr/>
              <a:t>9/30/2010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by the HTC Missions Dept..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73C3436-CE35-496C-BF25-48E61D333C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1EF9B-21F6-4A5E-8B62-60E5FB8ED27F}" type="datetime1">
              <a:rPr lang="en-US" smtClean="0"/>
              <a:pPr/>
              <a:t>9/30/2010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by the HTC Missions Dept..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C3436-CE35-496C-BF25-48E61D333C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37A8-6A57-4427-995D-76E5E96A418C}" type="datetime1">
              <a:rPr lang="en-US" smtClean="0"/>
              <a:pPr/>
              <a:t>9/30/2010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by the HTC Missions Dept..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C3436-CE35-496C-BF25-48E61D333C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8D644-325A-48AE-B3F4-D905D7B8A630}" type="datetime1">
              <a:rPr lang="en-US" smtClean="0"/>
              <a:pPr/>
              <a:t>9/30/2010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by the HTC Missions Dept..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C3436-CE35-496C-BF25-48E61D333C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C5BC-BC7E-4465-A4E5-0A727E569EA7}" type="datetime1">
              <a:rPr lang="en-US" smtClean="0"/>
              <a:pPr/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by the HTC Missions Dept..</a:t>
            </a:r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C3436-CE35-496C-BF25-48E61D333C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E9B4592-2C43-4C8B-8E69-EA4ECE40735C}" type="datetime1">
              <a:rPr lang="en-US" smtClean="0"/>
              <a:pPr/>
              <a:t>9/30/2010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Sponsored by the HTC Missions Dept..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73C3436-CE35-496C-BF25-48E61D333C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imgres?imgurl=http://www.workbloom.net/wp-content/uploads/2009/06/yard-sale-sign.gif&amp;imgrefurl=http://www.workbloom.net/getting-rid-of-the-stuff-in-your-attic/&amp;usg=__WBrYFf0202tpOJwFFvNU5F6UA9k=&amp;h=480&amp;w=480&amp;sz=32&amp;hl=en&amp;start=25&amp;zoom=1&amp;itbs=1&amp;tbnid=CzRSn8X_-EJlFM:&amp;tbnh=129&amp;tbnw=129&amp;prev=/images?q=Yard+Sale&amp;start=20&amp;hl=en&amp;sa=N&amp;gbv=2&amp;ndsp=20&amp;tbs=isch: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458200" cy="1222375"/>
          </a:xfrm>
        </p:spPr>
        <p:txBody>
          <a:bodyPr/>
          <a:lstStyle/>
          <a:p>
            <a:pPr algn="ctr"/>
            <a:r>
              <a:rPr lang="en-US" b="1" dirty="0" smtClean="0"/>
              <a:t>hoLINESS TABERNACLE COGIC COMMUNITY YARD SALE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419600"/>
            <a:ext cx="8458200" cy="9144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b="1" dirty="0" smtClean="0"/>
              <a:t>Corner of Old Bridge and Occoquan Roads</a:t>
            </a:r>
          </a:p>
          <a:p>
            <a:pPr algn="ctr"/>
            <a:r>
              <a:rPr lang="en-US" b="1" dirty="0" smtClean="0"/>
              <a:t>8:00am, Saturday, October 16, 2010</a:t>
            </a:r>
          </a:p>
          <a:p>
            <a:pPr algn="ctr"/>
            <a:r>
              <a:rPr lang="en-US" b="1" dirty="0" smtClean="0"/>
              <a:t>Everything is priced to sell</a:t>
            </a:r>
            <a:endParaRPr lang="en-US" b="1" dirty="0"/>
          </a:p>
        </p:txBody>
      </p:sp>
      <p:pic>
        <p:nvPicPr>
          <p:cNvPr id="23556" name="Picture 4" descr="http://t2.gstatic.com/images?q=tbn:CzRSn8X_-EJlFM:http://www.workbloom.net/wp-content/uploads/2009/06/yard-sale-sign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524000"/>
            <a:ext cx="2819398" cy="2819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14400" y="1905000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 Kitchenware and gadgets		</a:t>
            </a:r>
          </a:p>
          <a:p>
            <a:pPr>
              <a:buFont typeface="Arial" pitchFamily="34" charset="0"/>
              <a:buChar char="•"/>
            </a:pPr>
            <a:r>
              <a:rPr lang="en-US" b="1" dirty="0"/>
              <a:t> </a:t>
            </a:r>
            <a:r>
              <a:rPr lang="en-US" b="1" dirty="0" smtClean="0"/>
              <a:t>Clothes</a:t>
            </a:r>
          </a:p>
          <a:p>
            <a:pPr>
              <a:buFont typeface="Arial" pitchFamily="34" charset="0"/>
              <a:buChar char="•"/>
            </a:pPr>
            <a:r>
              <a:rPr lang="en-US" b="1" dirty="0"/>
              <a:t> </a:t>
            </a:r>
            <a:r>
              <a:rPr lang="en-US" b="1" dirty="0" smtClean="0"/>
              <a:t>Books</a:t>
            </a:r>
          </a:p>
          <a:p>
            <a:pPr>
              <a:buFont typeface="Arial" pitchFamily="34" charset="0"/>
              <a:buChar char="•"/>
            </a:pPr>
            <a:r>
              <a:rPr lang="en-US" b="1" dirty="0"/>
              <a:t> </a:t>
            </a:r>
            <a:r>
              <a:rPr lang="en-US" b="1" dirty="0" smtClean="0"/>
              <a:t>Shoes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0600" y="1905000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Furniture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Electronic Equipment</a:t>
            </a:r>
          </a:p>
          <a:p>
            <a:pPr>
              <a:buFont typeface="Arial" pitchFamily="34" charset="0"/>
              <a:buChar char="•"/>
            </a:pPr>
            <a:r>
              <a:rPr lang="en-US" b="1" dirty="0"/>
              <a:t> </a:t>
            </a:r>
            <a:r>
              <a:rPr lang="en-US" b="1" dirty="0" smtClean="0"/>
              <a:t>Toys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AND SO MUCH MORE!!!!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35052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Concession stand will be selling chicken and fish plates along with hamburgers, hot dogs and Baked goods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55626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Holiness Tabernacle 	1440 Old Bridge Road	Woodbridge, VA </a:t>
            </a:r>
            <a:endParaRPr lang="en-US" b="1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by the HTC Missions Dept..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88</TotalTime>
  <Words>67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Trek</vt:lpstr>
      <vt:lpstr>hoLINESS TABERNACLE COGIC COMMUNITY YARD SALE</vt:lpstr>
    </vt:vector>
  </TitlesOfParts>
  <Company>U.S. Air Force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hoLINESS TABERNACLE COGIC COMMUNITY YARD SALE</dc:title>
  <dc:creator>morshe.araujo</dc:creator>
  <cp:lastModifiedBy>morshe.araujo</cp:lastModifiedBy>
  <cp:revision>11</cp:revision>
  <dcterms:created xsi:type="dcterms:W3CDTF">2010-09-24T13:02:24Z</dcterms:created>
  <dcterms:modified xsi:type="dcterms:W3CDTF">2010-09-30T15:05:57Z</dcterms:modified>
</cp:coreProperties>
</file>